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84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74" r:id="rId11"/>
    <p:sldId id="265" r:id="rId12"/>
    <p:sldId id="266" r:id="rId13"/>
    <p:sldId id="272" r:id="rId14"/>
    <p:sldId id="273" r:id="rId15"/>
    <p:sldId id="267" r:id="rId16"/>
    <p:sldId id="271" r:id="rId17"/>
    <p:sldId id="268" r:id="rId18"/>
    <p:sldId id="269" r:id="rId19"/>
    <p:sldId id="270" r:id="rId2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0" autoAdjust="0"/>
    <p:restoredTop sz="94660"/>
  </p:normalViewPr>
  <p:slideViewPr>
    <p:cSldViewPr>
      <p:cViewPr varScale="1">
        <p:scale>
          <a:sx n="73" d="100"/>
          <a:sy n="73" d="100"/>
        </p:scale>
        <p:origin x="1116" y="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7" name="Picture 6" descr="SD-PanelTitle-V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>
            <a:xfrm>
              <a:off x="1515532" y="1520422"/>
              <a:ext cx="6112935" cy="3818468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2" name="Picture 11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" r="47959"/>
            <a:stretch/>
          </p:blipFill>
          <p:spPr>
            <a:xfrm rot="5400000">
              <a:off x="3739196" y="525780"/>
              <a:ext cx="1664208" cy="612648"/>
            </a:xfrm>
            <a:prstGeom prst="rect">
              <a:avLst/>
            </a:prstGeom>
          </p:spPr>
        </p:pic>
        <p:pic>
          <p:nvPicPr>
            <p:cNvPr id="14" name="Picture 13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" r="47959"/>
            <a:stretch/>
          </p:blipFill>
          <p:spPr>
            <a:xfrm rot="5400000">
              <a:off x="3739196" y="5719572"/>
              <a:ext cx="1664208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21934" y="1811863"/>
            <a:ext cx="5308866" cy="1515533"/>
          </a:xfrm>
        </p:spPr>
        <p:txBody>
          <a:bodyPr anchor="b">
            <a:noAutofit/>
          </a:bodyPr>
          <a:lstStyle>
            <a:lvl1pPr algn="ctr">
              <a:defRPr sz="48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21934" y="3598327"/>
            <a:ext cx="5308866" cy="1377651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65417" y="5054602"/>
            <a:ext cx="673276" cy="279400"/>
          </a:xfrm>
        </p:spPr>
        <p:txBody>
          <a:bodyPr/>
          <a:lstStyle/>
          <a:p>
            <a:fld id="{7BD511B7-C668-4C09-B0E9-76A1F6E686A3}" type="datetimeFigureOut">
              <a:rPr lang="en-US" smtClean="0"/>
              <a:t>4/30/2018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21934" y="5054602"/>
            <a:ext cx="4064860" cy="279400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17317" y="5054602"/>
            <a:ext cx="413483" cy="279400"/>
          </a:xfrm>
        </p:spPr>
        <p:txBody>
          <a:bodyPr/>
          <a:lstStyle/>
          <a:p>
            <a:fld id="{FB7B467B-AAE5-4DC2-B18D-2032F344E4D3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2019825" y="3471329"/>
            <a:ext cx="5113083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613007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6" y="4815415"/>
            <a:ext cx="6798734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26260" y="1032933"/>
            <a:ext cx="7091482" cy="33612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76866" y="5382153"/>
            <a:ext cx="6798734" cy="49371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511B7-C668-4C09-B0E9-76A1F6E686A3}" type="datetimeFigureOut">
              <a:rPr lang="en-US" smtClean="0"/>
              <a:t>4/30/2018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B467B-AAE5-4DC2-B18D-2032F344E4D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916441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6" y="906873"/>
            <a:ext cx="6798734" cy="309786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5" y="4275666"/>
            <a:ext cx="6798736" cy="1600202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511B7-C668-4C09-B0E9-76A1F6E686A3}" type="datetimeFigureOut">
              <a:rPr lang="en-US" smtClean="0"/>
              <a:t>4/30/2018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B467B-AAE5-4DC2-B18D-2032F344E4D3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278465" y="4140199"/>
            <a:ext cx="6606425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96296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4333" y="982132"/>
            <a:ext cx="6400250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00200" y="3352799"/>
            <a:ext cx="5892798" cy="651933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3" y="4343400"/>
            <a:ext cx="6798738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511B7-C668-4C09-B0E9-76A1F6E686A3}" type="datetimeFigureOut">
              <a:rPr lang="en-US" smtClean="0"/>
              <a:t>4/30/2018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B467B-AAE5-4DC2-B18D-2032F344E4D3}" type="slidenum">
              <a:rPr lang="en-IN" smtClean="0"/>
              <a:t>‹#›</a:t>
            </a:fld>
            <a:endParaRPr lang="en-IN"/>
          </a:p>
        </p:txBody>
      </p:sp>
      <p:sp>
        <p:nvSpPr>
          <p:cNvPr id="14" name="TextBox 13"/>
          <p:cNvSpPr txBox="1"/>
          <p:nvPr/>
        </p:nvSpPr>
        <p:spPr>
          <a:xfrm>
            <a:off x="849969" y="905362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633503" y="2827870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278466" y="4140199"/>
            <a:ext cx="659553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954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9" y="3308581"/>
            <a:ext cx="679872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8" y="4777381"/>
            <a:ext cx="679873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511B7-C668-4C09-B0E9-76A1F6E686A3}" type="datetimeFigureOut">
              <a:rPr lang="en-US" smtClean="0"/>
              <a:t>4/30/2018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B467B-AAE5-4DC2-B18D-2032F344E4D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523435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09416" y="982132"/>
            <a:ext cx="632516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6" name="Text Placeholder 2"/>
          <p:cNvSpPr>
            <a:spLocks noGrp="1"/>
          </p:cNvSpPr>
          <p:nvPr>
            <p:ph type="body" idx="13"/>
          </p:nvPr>
        </p:nvSpPr>
        <p:spPr>
          <a:xfrm>
            <a:off x="1176868" y="3639312"/>
            <a:ext cx="6798730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5" y="4529667"/>
            <a:ext cx="6798736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511B7-C668-4C09-B0E9-76A1F6E686A3}" type="datetimeFigureOut">
              <a:rPr lang="en-US" smtClean="0"/>
              <a:t>4/30/2018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B467B-AAE5-4DC2-B18D-2032F344E4D3}" type="slidenum">
              <a:rPr lang="en-IN" smtClean="0"/>
              <a:t>‹#›</a:t>
            </a:fld>
            <a:endParaRPr lang="en-IN"/>
          </a:p>
        </p:txBody>
      </p:sp>
      <p:sp>
        <p:nvSpPr>
          <p:cNvPr id="12" name="TextBox 11"/>
          <p:cNvSpPr txBox="1"/>
          <p:nvPr/>
        </p:nvSpPr>
        <p:spPr>
          <a:xfrm>
            <a:off x="878060" y="896895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649796" y="260772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278466" y="3429000"/>
            <a:ext cx="659553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003992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5" y="982131"/>
            <a:ext cx="6798734" cy="2294467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3200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7" name="Text Placeholder 2"/>
          <p:cNvSpPr>
            <a:spLocks noGrp="1"/>
          </p:cNvSpPr>
          <p:nvPr>
            <p:ph type="body" idx="13"/>
          </p:nvPr>
        </p:nvSpPr>
        <p:spPr>
          <a:xfrm>
            <a:off x="1176868" y="3566160"/>
            <a:ext cx="6798730" cy="905256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6" y="4470400"/>
            <a:ext cx="6798734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511B7-C668-4C09-B0E9-76A1F6E686A3}" type="datetimeFigureOut">
              <a:rPr lang="en-US" smtClean="0"/>
              <a:t>4/30/2018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B467B-AAE5-4DC2-B18D-2032F344E4D3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278469" y="3429000"/>
            <a:ext cx="6606421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06929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76865" y="2490135"/>
            <a:ext cx="6798736" cy="3385733"/>
          </a:xfrm>
        </p:spPr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511B7-C668-4C09-B0E9-76A1F6E686A3}" type="datetimeFigureOut">
              <a:rPr lang="en-US" smtClean="0"/>
              <a:t>4/30/2018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B467B-AAE5-4DC2-B18D-2032F344E4D3}" type="slidenum">
              <a:rPr lang="en-IN" smtClean="0"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1278466" y="2354670"/>
            <a:ext cx="660642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042258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356667" y="906873"/>
            <a:ext cx="1618930" cy="496899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76867" y="906873"/>
            <a:ext cx="4915509" cy="4968993"/>
          </a:xfrm>
        </p:spPr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511B7-C668-4C09-B0E9-76A1F6E686A3}" type="datetimeFigureOut">
              <a:rPr lang="en-US" smtClean="0"/>
              <a:t>4/30/2018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B467B-AAE5-4DC2-B18D-2032F344E4D3}" type="slidenum">
              <a:rPr lang="en-IN" smtClean="0"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6245512" y="906873"/>
            <a:ext cx="0" cy="4968993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040853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278466" y="2354670"/>
            <a:ext cx="6595533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511B7-C668-4C09-B0E9-76A1F6E686A3}" type="datetimeFigureOut">
              <a:rPr lang="en-US" smtClean="0"/>
              <a:t>4/30/2018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B467B-AAE5-4DC2-B18D-2032F344E4D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824973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8465" y="1641413"/>
            <a:ext cx="6595534" cy="1822514"/>
          </a:xfrm>
        </p:spPr>
        <p:txBody>
          <a:bodyPr anchor="b">
            <a:normAutofit/>
          </a:bodyPr>
          <a:lstStyle>
            <a:lvl1pPr algn="ctr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78465" y="3734859"/>
            <a:ext cx="6595534" cy="1090015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511B7-C668-4C09-B0E9-76A1F6E686A3}" type="datetimeFigureOut">
              <a:rPr lang="en-US" smtClean="0"/>
              <a:t>4/30/2018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B467B-AAE5-4DC2-B18D-2032F344E4D3}" type="slidenum">
              <a:rPr lang="en-IN" smtClean="0"/>
              <a:t>‹#›</a:t>
            </a:fld>
            <a:endParaRPr lang="en-IN"/>
          </a:p>
        </p:txBody>
      </p:sp>
      <p:cxnSp>
        <p:nvCxnSpPr>
          <p:cNvPr id="31" name="Straight Connector 30"/>
          <p:cNvCxnSpPr/>
          <p:nvPr/>
        </p:nvCxnSpPr>
        <p:spPr>
          <a:xfrm>
            <a:off x="1278466" y="3599392"/>
            <a:ext cx="6595533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98076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278465" y="2356260"/>
            <a:ext cx="659553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6" y="915337"/>
            <a:ext cx="6798734" cy="130386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76866" y="2487168"/>
            <a:ext cx="3337560" cy="3447288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5152" y="2487168"/>
            <a:ext cx="3337560" cy="3447288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511B7-C668-4C09-B0E9-76A1F6E686A3}" type="datetimeFigureOut">
              <a:rPr lang="en-US" smtClean="0"/>
              <a:t>4/30/2018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B467B-AAE5-4DC2-B18D-2032F344E4D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597700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8" y="2658533"/>
            <a:ext cx="333756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76868" y="3243262"/>
            <a:ext cx="3337560" cy="2706624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1832" y="2658533"/>
            <a:ext cx="333756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1832" y="3243262"/>
            <a:ext cx="3337560" cy="2706624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511B7-C668-4C09-B0E9-76A1F6E686A3}" type="datetimeFigureOut">
              <a:rPr lang="en-US" smtClean="0"/>
              <a:t>4/30/2018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B467B-AAE5-4DC2-B18D-2032F344E4D3}" type="slidenum">
              <a:rPr lang="en-IN" smtClean="0"/>
              <a:t>‹#›</a:t>
            </a:fld>
            <a:endParaRPr lang="en-IN"/>
          </a:p>
        </p:txBody>
      </p:sp>
      <p:cxnSp>
        <p:nvCxnSpPr>
          <p:cNvPr id="41" name="Straight Connector 40"/>
          <p:cNvCxnSpPr/>
          <p:nvPr/>
        </p:nvCxnSpPr>
        <p:spPr>
          <a:xfrm>
            <a:off x="1278466" y="2354670"/>
            <a:ext cx="659553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06928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5" y="915337"/>
            <a:ext cx="6798735" cy="130386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511B7-C668-4C09-B0E9-76A1F6E686A3}" type="datetimeFigureOut">
              <a:rPr lang="en-US" smtClean="0"/>
              <a:t>4/30/2018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B467B-AAE5-4DC2-B18D-2032F344E4D3}" type="slidenum">
              <a:rPr lang="en-IN" smtClean="0"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1278466" y="2354670"/>
            <a:ext cx="659553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84985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511B7-C668-4C09-B0E9-76A1F6E686A3}" type="datetimeFigureOut">
              <a:rPr lang="en-US" smtClean="0"/>
              <a:t>4/30/2018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B467B-AAE5-4DC2-B18D-2032F344E4D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7913777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5" y="1388534"/>
            <a:ext cx="2536798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20062" y="982132"/>
            <a:ext cx="3855539" cy="4893735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76865" y="3031065"/>
            <a:ext cx="2536798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511B7-C668-4C09-B0E9-76A1F6E686A3}" type="datetimeFigureOut">
              <a:rPr lang="en-US" smtClean="0"/>
              <a:t>4/30/2018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B467B-AAE5-4DC2-B18D-2032F344E4D3}" type="slidenum">
              <a:rPr lang="en-IN" smtClean="0"/>
              <a:t>‹#›</a:t>
            </a:fld>
            <a:endParaRPr lang="en-IN"/>
          </a:p>
        </p:txBody>
      </p:sp>
      <p:cxnSp>
        <p:nvCxnSpPr>
          <p:cNvPr id="16" name="Straight Connector 15"/>
          <p:cNvCxnSpPr/>
          <p:nvPr/>
        </p:nvCxnSpPr>
        <p:spPr>
          <a:xfrm>
            <a:off x="1278466" y="2912533"/>
            <a:ext cx="233359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676259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5" y="1883832"/>
            <a:ext cx="3632202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070" y="1032933"/>
            <a:ext cx="2929463" cy="4792136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76865" y="3255432"/>
            <a:ext cx="3632201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511B7-C668-4C09-B0E9-76A1F6E686A3}" type="datetimeFigureOut">
              <a:rPr lang="en-US" smtClean="0"/>
              <a:t>4/30/2018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B467B-AAE5-4DC2-B18D-2032F344E4D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421329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9144000" cy="6858001"/>
            <a:chOff x="0" y="0"/>
            <a:chExt cx="9144000" cy="6858001"/>
          </a:xfrm>
        </p:grpSpPr>
        <p:pic>
          <p:nvPicPr>
            <p:cNvPr id="8" name="Picture 7" descr="SD-PanelContent-V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553888" y="542807"/>
              <a:ext cx="8039776" cy="5756392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14240"/>
            <a:stretch/>
          </p:blipFill>
          <p:spPr>
            <a:xfrm rot="5400000">
              <a:off x="4221675" y="39689"/>
              <a:ext cx="68580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14240"/>
            <a:stretch/>
          </p:blipFill>
          <p:spPr>
            <a:xfrm rot="5400000">
              <a:off x="4221675" y="6211888"/>
              <a:ext cx="68580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76866" y="915337"/>
            <a:ext cx="6798734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5" y="2490135"/>
            <a:ext cx="6798736" cy="344499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356670" y="5960533"/>
            <a:ext cx="1148283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7BD511B7-C668-4C09-B0E9-76A1F6E686A3}" type="datetimeFigureOut">
              <a:rPr lang="en-US" smtClean="0"/>
              <a:t>4/30/2018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76865" y="5960533"/>
            <a:ext cx="510466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80091" y="5960533"/>
            <a:ext cx="39551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FB7B467B-AAE5-4DC2-B18D-2032F344E4D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247067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5" r:id="rId1"/>
    <p:sldLayoutId id="2147483886" r:id="rId2"/>
    <p:sldLayoutId id="2147483887" r:id="rId3"/>
    <p:sldLayoutId id="2147483888" r:id="rId4"/>
    <p:sldLayoutId id="2147483889" r:id="rId5"/>
    <p:sldLayoutId id="2147483890" r:id="rId6"/>
    <p:sldLayoutId id="2147483891" r:id="rId7"/>
    <p:sldLayoutId id="2147483892" r:id="rId8"/>
    <p:sldLayoutId id="2147483893" r:id="rId9"/>
    <p:sldLayoutId id="2147483894" r:id="rId10"/>
    <p:sldLayoutId id="2147483895" r:id="rId11"/>
    <p:sldLayoutId id="2147483896" r:id="rId12"/>
    <p:sldLayoutId id="2147483897" r:id="rId13"/>
    <p:sldLayoutId id="2147483898" r:id="rId14"/>
    <p:sldLayoutId id="2147483899" r:id="rId15"/>
    <p:sldLayoutId id="2147483900" r:id="rId16"/>
    <p:sldLayoutId id="2147483901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User\Desktop\RESTAURANT\images\back.jpg"/>
          <p:cNvPicPr>
            <a:picLocks noChangeAspect="1" noChangeArrowheads="1"/>
          </p:cNvPicPr>
          <p:nvPr/>
        </p:nvPicPr>
        <p:blipFill>
          <a:blip r:embed="rId2">
            <a:lum contrast="-42000"/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pic>
        <p:nvPicPr>
          <p:cNvPr id="1026" name="Picture 2" descr="C:\Users\User\Desktop\lpu logo.jpg"/>
          <p:cNvPicPr>
            <a:picLocks noChangeAspect="1" noChangeArrowheads="1"/>
          </p:cNvPicPr>
          <p:nvPr/>
        </p:nvPicPr>
        <p:blipFill>
          <a:blip r:embed="rId3">
            <a:lum contrast="2000"/>
          </a:blip>
          <a:srcRect/>
          <a:stretch>
            <a:fillRect/>
          </a:stretch>
        </p:blipFill>
        <p:spPr bwMode="auto">
          <a:xfrm>
            <a:off x="2428860" y="0"/>
            <a:ext cx="4514850" cy="2162175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1785918" y="2357430"/>
            <a:ext cx="6000792" cy="1015663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6000" b="1" dirty="0" smtClean="0">
                <a:solidFill>
                  <a:schemeClr val="bg1">
                    <a:lumMod val="95000"/>
                  </a:schemeClr>
                </a:solidFill>
              </a:rPr>
              <a:t>RESTAURANT</a:t>
            </a:r>
            <a:endParaRPr lang="en-IN" sz="6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915816" y="5068803"/>
            <a:ext cx="579898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IN" sz="2000" b="1" u="sng" dirty="0" smtClean="0">
                <a:solidFill>
                  <a:schemeClr val="bg1">
                    <a:lumMod val="95000"/>
                  </a:schemeClr>
                </a:solidFill>
              </a:rPr>
              <a:t>SUBMITTED TO:</a:t>
            </a:r>
          </a:p>
          <a:p>
            <a:pPr algn="r"/>
            <a:r>
              <a:rPr lang="en-IN" sz="2000" b="1" dirty="0" smtClean="0">
                <a:solidFill>
                  <a:schemeClr val="bg1">
                    <a:lumMod val="95000"/>
                  </a:schemeClr>
                </a:solidFill>
              </a:rPr>
              <a:t>Ms. ASMITA PANDEY</a:t>
            </a:r>
          </a:p>
          <a:p>
            <a:pPr algn="r"/>
            <a:r>
              <a:rPr lang="en-IN" sz="2000" b="1" dirty="0" smtClean="0">
                <a:solidFill>
                  <a:schemeClr val="bg1">
                    <a:lumMod val="95000"/>
                  </a:schemeClr>
                </a:solidFill>
              </a:rPr>
              <a:t>ASSISTANT PROFESSOR</a:t>
            </a:r>
          </a:p>
          <a:p>
            <a:pPr algn="r"/>
            <a:r>
              <a:rPr lang="en-IN" sz="2000" b="1" dirty="0" smtClean="0">
                <a:solidFill>
                  <a:schemeClr val="bg1">
                    <a:lumMod val="95000"/>
                  </a:schemeClr>
                </a:solidFill>
              </a:rPr>
              <a:t>(DEPARTMENT OF INTELLIGENT SYSTEM)</a:t>
            </a:r>
            <a:endParaRPr lang="en-IN" sz="2000" b="1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133" y="404664"/>
            <a:ext cx="8333331" cy="6048672"/>
          </a:xfrm>
        </p:spPr>
      </p:pic>
    </p:spTree>
    <p:extLst>
      <p:ext uri="{BB962C8B-B14F-4D97-AF65-F5344CB8AC3E}">
        <p14:creationId xmlns:p14="http://schemas.microsoft.com/office/powerpoint/2010/main" val="2528992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339752" y="908720"/>
            <a:ext cx="273630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2400" dirty="0" smtClean="0">
              <a:latin typeface="Algerian" panose="04020705040A02060702" pitchFamily="82" charset="0"/>
            </a:endParaRPr>
          </a:p>
          <a:p>
            <a:endParaRPr lang="en-IN" sz="2400" dirty="0">
              <a:latin typeface="Algerian" panose="04020705040A02060702" pitchFamily="82" charset="0"/>
            </a:endParaRPr>
          </a:p>
          <a:p>
            <a:endParaRPr lang="en-IN" sz="2400" dirty="0" smtClean="0">
              <a:latin typeface="Algerian" panose="04020705040A02060702" pitchFamily="82" charset="0"/>
            </a:endParaRPr>
          </a:p>
          <a:p>
            <a:endParaRPr lang="en-IN" sz="2400" dirty="0">
              <a:latin typeface="Algerian" panose="04020705040A02060702" pitchFamily="82" charset="0"/>
            </a:endParaRPr>
          </a:p>
          <a:p>
            <a:endParaRPr lang="en-IN" sz="2400" dirty="0" smtClean="0">
              <a:latin typeface="Algerian" panose="04020705040A02060702" pitchFamily="82" charset="0"/>
            </a:endParaRPr>
          </a:p>
          <a:p>
            <a:endParaRPr lang="en-IN" sz="2400" dirty="0">
              <a:latin typeface="Algerian" panose="04020705040A02060702" pitchFamily="82" charset="0"/>
            </a:endParaRPr>
          </a:p>
          <a:p>
            <a:endParaRPr lang="en-IN" sz="2400" smtClean="0">
              <a:latin typeface="Algerian" panose="04020705040A02060702" pitchFamily="82" charset="0"/>
            </a:endParaRPr>
          </a:p>
          <a:p>
            <a:endParaRPr lang="en-IN" sz="2400" dirty="0">
              <a:latin typeface="Algerian" panose="04020705040A02060702" pitchFamily="82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563888" y="677887"/>
            <a:ext cx="2520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 smtClean="0">
                <a:latin typeface="Algerian" panose="04020705040A02060702" pitchFamily="82" charset="0"/>
              </a:rPr>
              <a:t>Sign up page</a:t>
            </a:r>
            <a:endParaRPr lang="en-IN" sz="2400" dirty="0">
              <a:latin typeface="Algerian" panose="04020705040A02060702" pitchFamily="82" charset="0"/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139552"/>
            <a:ext cx="7920880" cy="5097760"/>
          </a:xfrm>
        </p:spPr>
      </p:pic>
    </p:spTree>
    <p:extLst>
      <p:ext uri="{BB962C8B-B14F-4D97-AF65-F5344CB8AC3E}">
        <p14:creationId xmlns:p14="http://schemas.microsoft.com/office/powerpoint/2010/main" val="408891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4546" y="692696"/>
            <a:ext cx="6798734" cy="360040"/>
          </a:xfrm>
        </p:spPr>
        <p:txBody>
          <a:bodyPr>
            <a:normAutofit fontScale="90000"/>
          </a:bodyPr>
          <a:lstStyle/>
          <a:p>
            <a:r>
              <a:rPr lang="en-IN" sz="2400" dirty="0" smtClean="0">
                <a:latin typeface="Algerian" panose="04020705040A02060702" pitchFamily="82" charset="0"/>
              </a:rPr>
              <a:t>Login page</a:t>
            </a:r>
            <a:endParaRPr lang="en-IN" sz="2400" dirty="0">
              <a:latin typeface="Algerian" panose="04020705040A02060702" pitchFamily="82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196752"/>
            <a:ext cx="7920880" cy="5040560"/>
          </a:xfrm>
        </p:spPr>
      </p:pic>
    </p:spTree>
    <p:extLst>
      <p:ext uri="{BB962C8B-B14F-4D97-AF65-F5344CB8AC3E}">
        <p14:creationId xmlns:p14="http://schemas.microsoft.com/office/powerpoint/2010/main" val="1375935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5" y="692696"/>
            <a:ext cx="6798734" cy="569447"/>
          </a:xfrm>
        </p:spPr>
        <p:txBody>
          <a:bodyPr>
            <a:normAutofit/>
          </a:bodyPr>
          <a:lstStyle/>
          <a:p>
            <a:r>
              <a:rPr lang="en-IN" sz="2600" dirty="0" smtClean="0">
                <a:latin typeface="Algerian" panose="04020705040A02060702" pitchFamily="82" charset="0"/>
              </a:rPr>
              <a:t>Take a plan  page</a:t>
            </a:r>
            <a:endParaRPr lang="en-IN" sz="2600" dirty="0">
              <a:latin typeface="Algerian" panose="04020705040A02060702" pitchFamily="82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262143"/>
            <a:ext cx="7920880" cy="4968552"/>
          </a:xfrm>
        </p:spPr>
      </p:pic>
    </p:spTree>
    <p:extLst>
      <p:ext uri="{BB962C8B-B14F-4D97-AF65-F5344CB8AC3E}">
        <p14:creationId xmlns:p14="http://schemas.microsoft.com/office/powerpoint/2010/main" val="2875375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6" y="692696"/>
            <a:ext cx="6798734" cy="569447"/>
          </a:xfrm>
        </p:spPr>
        <p:txBody>
          <a:bodyPr>
            <a:normAutofit/>
          </a:bodyPr>
          <a:lstStyle/>
          <a:p>
            <a:r>
              <a:rPr lang="en-IN" sz="2600" dirty="0" smtClean="0">
                <a:latin typeface="Algerian" panose="04020705040A02060702" pitchFamily="82" charset="0"/>
              </a:rPr>
              <a:t>Feeling hungry ??</a:t>
            </a:r>
            <a:endParaRPr lang="en-IN" sz="2600" dirty="0">
              <a:latin typeface="Algerian" panose="04020705040A02060702" pitchFamily="82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59" y="1279588"/>
            <a:ext cx="7921497" cy="4957724"/>
          </a:xfrm>
        </p:spPr>
      </p:pic>
    </p:spTree>
    <p:extLst>
      <p:ext uri="{BB962C8B-B14F-4D97-AF65-F5344CB8AC3E}">
        <p14:creationId xmlns:p14="http://schemas.microsoft.com/office/powerpoint/2010/main" val="1766237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0050" y="668645"/>
            <a:ext cx="6798734" cy="504056"/>
          </a:xfrm>
        </p:spPr>
        <p:txBody>
          <a:bodyPr>
            <a:normAutofit/>
          </a:bodyPr>
          <a:lstStyle/>
          <a:p>
            <a:r>
              <a:rPr lang="en-IN" sz="2400" dirty="0" smtClean="0">
                <a:latin typeface="Algerian" panose="04020705040A02060702" pitchFamily="82" charset="0"/>
              </a:rPr>
              <a:t>Menu page</a:t>
            </a:r>
            <a:endParaRPr lang="en-IN" sz="2400" dirty="0">
              <a:latin typeface="Algerian" panose="04020705040A02060702" pitchFamily="82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052737"/>
            <a:ext cx="7920880" cy="2664296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3717033"/>
            <a:ext cx="7920880" cy="2952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693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6214" y="764704"/>
            <a:ext cx="6779510" cy="497439"/>
          </a:xfrm>
        </p:spPr>
        <p:txBody>
          <a:bodyPr>
            <a:normAutofit/>
          </a:bodyPr>
          <a:lstStyle/>
          <a:p>
            <a:r>
              <a:rPr lang="en-IN" sz="2400" dirty="0" smtClean="0">
                <a:latin typeface="Algerian" panose="04020705040A02060702" pitchFamily="82" charset="0"/>
              </a:rPr>
              <a:t>Final Order  Page</a:t>
            </a:r>
            <a:endParaRPr lang="en-IN" sz="2400" dirty="0">
              <a:latin typeface="Algerian" panose="04020705040A02060702" pitchFamily="82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340768"/>
            <a:ext cx="7920880" cy="4896544"/>
          </a:xfrm>
        </p:spPr>
      </p:pic>
    </p:spTree>
    <p:extLst>
      <p:ext uri="{BB962C8B-B14F-4D97-AF65-F5344CB8AC3E}">
        <p14:creationId xmlns:p14="http://schemas.microsoft.com/office/powerpoint/2010/main" val="3011580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6" y="836712"/>
            <a:ext cx="6798734" cy="497439"/>
          </a:xfrm>
        </p:spPr>
        <p:txBody>
          <a:bodyPr>
            <a:normAutofit/>
          </a:bodyPr>
          <a:lstStyle/>
          <a:p>
            <a:r>
              <a:rPr lang="en-IN" sz="2400" dirty="0" smtClean="0">
                <a:latin typeface="Algerian" panose="04020705040A02060702" pitchFamily="82" charset="0"/>
              </a:rPr>
              <a:t>Review page</a:t>
            </a:r>
            <a:endParaRPr lang="en-IN" sz="2400" dirty="0">
              <a:latin typeface="Algerian" panose="04020705040A02060702" pitchFamily="82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59" y="1334152"/>
            <a:ext cx="7920881" cy="4903160"/>
          </a:xfrm>
        </p:spPr>
      </p:pic>
    </p:spTree>
    <p:extLst>
      <p:ext uri="{BB962C8B-B14F-4D97-AF65-F5344CB8AC3E}">
        <p14:creationId xmlns:p14="http://schemas.microsoft.com/office/powerpoint/2010/main" val="3528949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5" y="692696"/>
            <a:ext cx="6798734" cy="504056"/>
          </a:xfrm>
        </p:spPr>
        <p:txBody>
          <a:bodyPr>
            <a:normAutofit/>
          </a:bodyPr>
          <a:lstStyle/>
          <a:p>
            <a:r>
              <a:rPr lang="en-IN" sz="2400" dirty="0" smtClean="0">
                <a:latin typeface="Algerian" panose="04020705040A02060702" pitchFamily="82" charset="0"/>
              </a:rPr>
              <a:t>Contact-us  page</a:t>
            </a:r>
            <a:endParaRPr lang="en-IN" sz="2400" dirty="0">
              <a:latin typeface="Algerian" panose="04020705040A02060702" pitchFamily="82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196752"/>
            <a:ext cx="7920880" cy="504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282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888" y="4149080"/>
            <a:ext cx="2063373" cy="1999690"/>
          </a:xfrm>
          <a:prstGeom prst="rect">
            <a:avLst/>
          </a:prstGeom>
        </p:spPr>
      </p:pic>
      <p:sp>
        <p:nvSpPr>
          <p:cNvPr id="5" name="Flowchart: Decision 4"/>
          <p:cNvSpPr/>
          <p:nvPr/>
        </p:nvSpPr>
        <p:spPr>
          <a:xfrm>
            <a:off x="1619672" y="1340768"/>
            <a:ext cx="5688632" cy="2016224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lgerian" panose="04020705040A02060702" pitchFamily="82" charset="0"/>
              </a:rPr>
              <a:t>Thank you</a:t>
            </a:r>
            <a:endParaRPr lang="en-IN" sz="32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lgerian" panose="04020705040A02060702" pitchFamily="82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308304" y="5661248"/>
            <a:ext cx="13681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 smtClean="0">
                <a:latin typeface="Arial Black" panose="020B0A04020102020204" pitchFamily="34" charset="0"/>
              </a:rPr>
              <a:t>…….</a:t>
            </a:r>
            <a:endParaRPr lang="en-IN" sz="360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2122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latin typeface="Algerian" panose="04020705040A02060702" pitchFamily="82" charset="0"/>
              </a:rPr>
              <a:t>Group Description</a:t>
            </a:r>
            <a:endParaRPr lang="en-IN" dirty="0">
              <a:latin typeface="Algerian" panose="04020705040A02060702" pitchFamily="8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dirty="0" smtClean="0"/>
              <a:t>This website is strictly under the Copyright of its developers listed below :-</a:t>
            </a:r>
          </a:p>
          <a:p>
            <a:pPr marL="0" indent="0">
              <a:buNone/>
            </a:pPr>
            <a:r>
              <a:rPr lang="en-IN" dirty="0"/>
              <a:t> </a:t>
            </a:r>
            <a:r>
              <a:rPr lang="en-IN" dirty="0" smtClean="0"/>
              <a:t>                                               Rahul Shaw (11712434)</a:t>
            </a:r>
          </a:p>
          <a:p>
            <a:pPr marL="0" indent="0">
              <a:buNone/>
            </a:pPr>
            <a:r>
              <a:rPr lang="en-IN" dirty="0"/>
              <a:t> </a:t>
            </a:r>
            <a:r>
              <a:rPr lang="en-IN" dirty="0" smtClean="0"/>
              <a:t>                                       Abhishek </a:t>
            </a:r>
            <a:r>
              <a:rPr lang="en-IN" dirty="0" err="1" smtClean="0"/>
              <a:t>Anand</a:t>
            </a:r>
            <a:r>
              <a:rPr lang="en-IN" dirty="0" smtClean="0"/>
              <a:t> (11712449)</a:t>
            </a:r>
          </a:p>
          <a:p>
            <a:pPr marL="0" indent="0">
              <a:buNone/>
            </a:pPr>
            <a:r>
              <a:rPr lang="en-IN" dirty="0"/>
              <a:t> </a:t>
            </a:r>
            <a:r>
              <a:rPr lang="en-IN" dirty="0" smtClean="0"/>
              <a:t>                                       </a:t>
            </a:r>
            <a:r>
              <a:rPr lang="en-IN" dirty="0" err="1" smtClean="0"/>
              <a:t>Anant</a:t>
            </a:r>
            <a:r>
              <a:rPr lang="en-IN" dirty="0" smtClean="0"/>
              <a:t> Srivastava (11712494)</a:t>
            </a:r>
          </a:p>
          <a:p>
            <a:pPr marL="0" indent="0">
              <a:buNone/>
            </a:pPr>
            <a:r>
              <a:rPr lang="en-IN" dirty="0" smtClean="0"/>
              <a:t>                                                  Riya Garg (11712416)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3717032"/>
            <a:ext cx="3312368" cy="2038380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1345900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latin typeface="Algerian" panose="04020705040A02060702" pitchFamily="82" charset="0"/>
              </a:rPr>
              <a:t>Background</a:t>
            </a:r>
            <a:endParaRPr lang="en-IN" dirty="0">
              <a:latin typeface="Algerian" panose="04020705040A02060702" pitchFamily="8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IN" dirty="0"/>
              <a:t>A restaurant or an eatery, is a business which prepares and serves food and drinks to customers in exchange for money. </a:t>
            </a:r>
          </a:p>
          <a:p>
            <a:r>
              <a:rPr lang="en-IN" dirty="0"/>
              <a:t>It has long been accepted that the first establishments that we would consider “Restaurants” originated in Paris in the mid-eighteenth century.</a:t>
            </a:r>
          </a:p>
          <a:p>
            <a:r>
              <a:rPr lang="en-IN" dirty="0"/>
              <a:t>The history of the restaurant’s development in the eighteenth century and into the nineteenth century , when it became the institution that we would recognize today , is a complex one</a:t>
            </a:r>
            <a:r>
              <a:rPr lang="en-IN" dirty="0" smtClean="0"/>
              <a:t>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81683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latin typeface="Algerian" panose="04020705040A02060702" pitchFamily="82" charset="0"/>
              </a:rPr>
              <a:t>objectives</a:t>
            </a:r>
            <a:endParaRPr lang="en-IN" dirty="0">
              <a:latin typeface="Algerian" panose="04020705040A02060702" pitchFamily="8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76864" y="2490135"/>
            <a:ext cx="6923527" cy="381918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IN" dirty="0"/>
              <a:t>The objective is to provide user  :</a:t>
            </a:r>
          </a:p>
          <a:p>
            <a:pPr lvl="0"/>
            <a:r>
              <a:rPr lang="en-IN" dirty="0"/>
              <a:t>Information about </a:t>
            </a:r>
            <a:r>
              <a:rPr lang="en-IN" dirty="0" smtClean="0"/>
              <a:t>the restaurants </a:t>
            </a:r>
            <a:r>
              <a:rPr lang="en-IN" dirty="0"/>
              <a:t>available in the </a:t>
            </a:r>
            <a:r>
              <a:rPr lang="en-IN" dirty="0" smtClean="0"/>
              <a:t>cities, </a:t>
            </a:r>
            <a:r>
              <a:rPr lang="en-IN" dirty="0"/>
              <a:t>the famous ones. </a:t>
            </a:r>
          </a:p>
          <a:p>
            <a:pPr lvl="0"/>
            <a:r>
              <a:rPr lang="en-IN" dirty="0"/>
              <a:t>Menu List of different categories without moving around physically.</a:t>
            </a:r>
          </a:p>
          <a:p>
            <a:pPr lvl="0"/>
            <a:r>
              <a:rPr lang="en-IN" dirty="0"/>
              <a:t>Facility to give order in advance for any occasion of his required Menu items on restaurant specified time</a:t>
            </a:r>
            <a:r>
              <a:rPr lang="en-IN" dirty="0" smtClean="0"/>
              <a:t>.</a:t>
            </a:r>
          </a:p>
          <a:p>
            <a:pPr lvl="0"/>
            <a:r>
              <a:rPr lang="en-IN" dirty="0"/>
              <a:t>R</a:t>
            </a:r>
            <a:r>
              <a:rPr lang="en-IN" dirty="0" smtClean="0"/>
              <a:t>emarks </a:t>
            </a:r>
            <a:r>
              <a:rPr lang="en-IN" dirty="0"/>
              <a:t>on the particular restaurant given by </a:t>
            </a:r>
            <a:r>
              <a:rPr lang="en-IN" dirty="0" smtClean="0"/>
              <a:t>others.</a:t>
            </a:r>
          </a:p>
          <a:p>
            <a:pPr lvl="0"/>
            <a:r>
              <a:rPr lang="en-IN" dirty="0"/>
              <a:t>Pictures of interiors of restaurants.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9253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latin typeface="Algerian" panose="04020705040A02060702" pitchFamily="82" charset="0"/>
              </a:rPr>
              <a:t>Work Division</a:t>
            </a:r>
            <a:endParaRPr lang="en-IN" dirty="0">
              <a:latin typeface="Algerian" panose="04020705040A02060702" pitchFamily="82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11560" y="2490135"/>
            <a:ext cx="7920880" cy="3444997"/>
          </a:xfrm>
        </p:spPr>
        <p:txBody>
          <a:bodyPr>
            <a:normAutofit fontScale="92500" lnSpcReduction="10000"/>
          </a:bodyPr>
          <a:lstStyle/>
          <a:p>
            <a:pPr lvl="0"/>
            <a:r>
              <a:rPr lang="en-IN" b="1" u="sng" dirty="0"/>
              <a:t>Rahul Shaw- </a:t>
            </a:r>
            <a:r>
              <a:rPr lang="en-IN" dirty="0"/>
              <a:t>  I worked on the login and sign up page using </a:t>
            </a:r>
            <a:r>
              <a:rPr lang="en-IN" dirty="0" err="1"/>
              <a:t>javascript</a:t>
            </a:r>
            <a:r>
              <a:rPr lang="en-IN" dirty="0"/>
              <a:t> and </a:t>
            </a:r>
            <a:r>
              <a:rPr lang="en-IN" dirty="0" err="1"/>
              <a:t>css</a:t>
            </a:r>
            <a:r>
              <a:rPr lang="en-IN" dirty="0"/>
              <a:t> .</a:t>
            </a:r>
          </a:p>
          <a:p>
            <a:pPr lvl="0"/>
            <a:r>
              <a:rPr lang="en-IN" b="1" u="sng" dirty="0"/>
              <a:t>Abhishek </a:t>
            </a:r>
            <a:r>
              <a:rPr lang="en-IN" b="1" u="sng" dirty="0" err="1"/>
              <a:t>Anand</a:t>
            </a:r>
            <a:r>
              <a:rPr lang="en-IN" b="1" u="sng" dirty="0"/>
              <a:t>-</a:t>
            </a:r>
            <a:r>
              <a:rPr lang="en-IN" dirty="0"/>
              <a:t>  </a:t>
            </a:r>
            <a:r>
              <a:rPr lang="en-IN" dirty="0" smtClean="0"/>
              <a:t>I </a:t>
            </a:r>
            <a:r>
              <a:rPr lang="en-IN" dirty="0"/>
              <a:t>worked on the proper implementation of the codes . </a:t>
            </a:r>
            <a:r>
              <a:rPr lang="en-IN" dirty="0" smtClean="0"/>
              <a:t>I </a:t>
            </a:r>
            <a:r>
              <a:rPr lang="en-IN" dirty="0"/>
              <a:t>worked on home page and menu bar. I used bootstrap and awesome fonts for more </a:t>
            </a:r>
            <a:r>
              <a:rPr lang="en-IN" dirty="0" err="1"/>
              <a:t>attaractive</a:t>
            </a:r>
            <a:r>
              <a:rPr lang="en-IN" dirty="0"/>
              <a:t> look.</a:t>
            </a:r>
          </a:p>
          <a:p>
            <a:pPr lvl="0"/>
            <a:r>
              <a:rPr lang="en-IN" b="1" u="sng" dirty="0" err="1"/>
              <a:t>Anant</a:t>
            </a:r>
            <a:r>
              <a:rPr lang="en-IN" b="1" u="sng" dirty="0"/>
              <a:t> Srivastava-</a:t>
            </a:r>
            <a:r>
              <a:rPr lang="en-IN" dirty="0"/>
              <a:t>.</a:t>
            </a:r>
            <a:r>
              <a:rPr lang="en-IN" b="1" dirty="0"/>
              <a:t>  </a:t>
            </a:r>
            <a:r>
              <a:rPr lang="en-IN" dirty="0"/>
              <a:t>I worked on design, template of the </a:t>
            </a:r>
            <a:r>
              <a:rPr lang="en-IN" dirty="0" smtClean="0"/>
              <a:t>website.      </a:t>
            </a:r>
            <a:r>
              <a:rPr lang="en-IN" dirty="0"/>
              <a:t>I worked on the home page also. I worked on the  contact us page.</a:t>
            </a:r>
          </a:p>
          <a:p>
            <a:pPr lvl="0"/>
            <a:r>
              <a:rPr lang="en-IN" b="1" u="sng" dirty="0"/>
              <a:t>Riya Garg-</a:t>
            </a:r>
            <a:r>
              <a:rPr lang="en-IN" dirty="0"/>
              <a:t> </a:t>
            </a:r>
            <a:r>
              <a:rPr lang="en-IN" b="1" u="sng" dirty="0"/>
              <a:t> </a:t>
            </a:r>
            <a:r>
              <a:rPr lang="en-IN" dirty="0"/>
              <a:t>I basically worked on creating dropdown </a:t>
            </a:r>
            <a:r>
              <a:rPr lang="en-IN" dirty="0" smtClean="0"/>
              <a:t>menus.           </a:t>
            </a:r>
            <a:r>
              <a:rPr lang="en-IN" dirty="0"/>
              <a:t>I worked on the review </a:t>
            </a:r>
            <a:r>
              <a:rPr lang="en-IN" dirty="0" smtClean="0"/>
              <a:t>page. I worked on I’m Hungry page.</a:t>
            </a:r>
            <a:endParaRPr lang="en-IN" dirty="0"/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87251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IN" sz="6600" dirty="0" smtClean="0">
                <a:latin typeface="Forte" panose="03060902040502070203" pitchFamily="66" charset="0"/>
              </a:rPr>
              <a:t>      Let’s Go</a:t>
            </a:r>
            <a:endParaRPr lang="en-IN" sz="6600" dirty="0">
              <a:latin typeface="Forte" panose="03060902040502070203" pitchFamily="66" charset="0"/>
            </a:endParaRPr>
          </a:p>
        </p:txBody>
      </p:sp>
      <p:sp>
        <p:nvSpPr>
          <p:cNvPr id="4" name="Right Arrow 3"/>
          <p:cNvSpPr/>
          <p:nvPr/>
        </p:nvSpPr>
        <p:spPr>
          <a:xfrm>
            <a:off x="2555776" y="3429000"/>
            <a:ext cx="5400600" cy="864096"/>
          </a:xfrm>
          <a:prstGeom prst="rightArrow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692695"/>
            <a:ext cx="1728192" cy="1674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824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340768"/>
            <a:ext cx="7920880" cy="489654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563888" y="764704"/>
            <a:ext cx="21602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 smtClean="0">
                <a:latin typeface="Algerian" panose="04020705040A02060702" pitchFamily="82" charset="0"/>
              </a:rPr>
              <a:t>HOME  PAGE</a:t>
            </a:r>
            <a:endParaRPr lang="en-IN" sz="2400" dirty="0"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9955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836712"/>
            <a:ext cx="7920880" cy="5400600"/>
          </a:xfrm>
        </p:spPr>
      </p:pic>
    </p:spTree>
    <p:extLst>
      <p:ext uri="{BB962C8B-B14F-4D97-AF65-F5344CB8AC3E}">
        <p14:creationId xmlns:p14="http://schemas.microsoft.com/office/powerpoint/2010/main" val="3283131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44" t="1" r="11582" b="1"/>
          <a:stretch/>
        </p:blipFill>
        <p:spPr>
          <a:xfrm>
            <a:off x="461901" y="476672"/>
            <a:ext cx="8214555" cy="5976664"/>
          </a:xfrm>
        </p:spPr>
      </p:pic>
    </p:spTree>
    <p:extLst>
      <p:ext uri="{BB962C8B-B14F-4D97-AF65-F5344CB8AC3E}">
        <p14:creationId xmlns:p14="http://schemas.microsoft.com/office/powerpoint/2010/main" val="2772650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B15E28"/>
      </a:accent1>
      <a:accent2>
        <a:srgbClr val="B13228"/>
      </a:accent2>
      <a:accent3>
        <a:srgbClr val="8B7B56"/>
      </a:accent3>
      <a:accent4>
        <a:srgbClr val="E09C41"/>
      </a:accent4>
      <a:accent5>
        <a:srgbClr val="9EAE51"/>
      </a:accent5>
      <a:accent6>
        <a:srgbClr val="6E7355"/>
      </a:accent6>
      <a:hlink>
        <a:srgbClr val="D37A21"/>
      </a:hlink>
      <a:folHlink>
        <a:srgbClr val="CA8F55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039A4B3-0617-4CFC-B614-27363ECC28A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502</TotalTime>
  <Words>257</Words>
  <Application>Microsoft Office PowerPoint</Application>
  <PresentationFormat>On-screen Show (4:3)</PresentationFormat>
  <Paragraphs>45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Algerian</vt:lpstr>
      <vt:lpstr>Arial</vt:lpstr>
      <vt:lpstr>Arial Black</vt:lpstr>
      <vt:lpstr>Forte</vt:lpstr>
      <vt:lpstr>Garamond</vt:lpstr>
      <vt:lpstr>Organic</vt:lpstr>
      <vt:lpstr>PowerPoint Presentation</vt:lpstr>
      <vt:lpstr>Group Description</vt:lpstr>
      <vt:lpstr>Background</vt:lpstr>
      <vt:lpstr>objectives</vt:lpstr>
      <vt:lpstr>Work Division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Login page</vt:lpstr>
      <vt:lpstr>Take a plan  page</vt:lpstr>
      <vt:lpstr>Feeling hungry ??</vt:lpstr>
      <vt:lpstr>Menu page</vt:lpstr>
      <vt:lpstr>Final Order  Page</vt:lpstr>
      <vt:lpstr>Review page</vt:lpstr>
      <vt:lpstr>Contact-us  page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SANJEEV GARG</dc:creator>
  <cp:lastModifiedBy>sriv.anant21@outlook.com</cp:lastModifiedBy>
  <cp:revision>28</cp:revision>
  <dcterms:created xsi:type="dcterms:W3CDTF">2018-04-19T09:50:50Z</dcterms:created>
  <dcterms:modified xsi:type="dcterms:W3CDTF">2018-04-30T17:50:29Z</dcterms:modified>
</cp:coreProperties>
</file>